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333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7"/>
    <p:restoredTop sz="85207"/>
  </p:normalViewPr>
  <p:slideViewPr>
    <p:cSldViewPr snapToGrid="0" snapToObjects="1">
      <p:cViewPr>
        <p:scale>
          <a:sx n="129" d="100"/>
          <a:sy n="129" d="100"/>
        </p:scale>
        <p:origin x="23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0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1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emmasung1/Applied-Data-Science-Capstone/blob/main/Capstone/Week2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2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3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masung1/Applied-Data-Science-Capstone/blob/main/Capstone/Week1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2269"/>
            <a:ext cx="10515600" cy="4814694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Visualized that there are consistent successful launches from flight number ~80+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of flight number vs. orbit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average flight number for success/failure for each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LEO orbit the Success appears related to the number of flights; on the other hand, there seems to be no relationship between flight number when in GTO orbit.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8C813-B50D-E989-7296-5D73415F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0" y="2390509"/>
            <a:ext cx="5512910" cy="1038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3EEAE-5B55-6CED-6111-99A63C560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181" y="4199303"/>
            <a:ext cx="3387680" cy="2408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02CA0-CD95-0188-B6C7-4D7242606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35" y="2102328"/>
            <a:ext cx="3915074" cy="26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2269"/>
            <a:ext cx="9745589" cy="4814694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Payload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heavy payloads the successful landing or positive landing rate are more for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Polar,LEO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of yearly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observe that the success rate since 2013 kept increasing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https://github.com/emmasung1/Applied-Data-Science-Capstone/blob/main/Capstone/Week2/edadataviz.ipynb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D7B8BC-511A-B87D-3D85-9D7821100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987" y="3301268"/>
            <a:ext cx="4006658" cy="282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45BEB-D05B-B8C6-08DD-82222CFE3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494" y="2401529"/>
            <a:ext cx="3220616" cy="23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4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515600" cy="4351338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(AVG)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Subquery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https://github.com/emmasung1/Applied-Data-Science-Capstone/blob/main/Capstone/Week2/jupyter-labs-eda-sql-coursera_sqllite.ipynb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circles for each launch site to display visually where the launch sites are located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and distance markers to display distances between a launch site to its proximities (highway, beach, city)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launch sites are close in proximity to highways and beaches, they are further away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https://github.com/emmasung1/Applied-Data-Science-Capstone/blob/main/Capstone/Week3/lab_jupyter_launch_site_location.ipynb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7986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Launch Site Drop-down Input 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different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which one has the largest success count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 able to select one specific site and check its detailed success rate (class=0 vs. class=1).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 pie chart based on selected site dropdown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selected launch site from site-dropdown and render a pie chart visualizing launch success counts.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Helps visualize if variable payload is correlated to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a callback function to render the payload 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Visually observe how payload may be correlated with mission outcomes for selected site(s)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https://github.com/emmasung1/Applied-Data-Science-Capstone/blob/main/Capstone/Week3/spacex_dash_app.py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Separate the dataset into training and testing groups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following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each model using the training data and output training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the model using the testing data and generate testing data accuracy using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model was – based on the testing data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Gitlab: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399592"/>
            <a:ext cx="9986529" cy="4469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vs.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consistent successful launches above flight number ~78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4937A-C9BB-DFCD-9050-54CB20A3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5" y="2585532"/>
            <a:ext cx="11134821" cy="20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8126"/>
            <a:ext cx="2751523" cy="436744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launch site, there are no rockets launched for heavy payload mass (greater than 10000).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BE086-6C2F-5D36-E2A0-5FBB2D53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53" y="1658126"/>
            <a:ext cx="7772400" cy="43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MEO and GEO has the highest success rate out of all of the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F5CEE-A1D1-3F0A-2E4C-626F0C3F2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78" y="1689651"/>
            <a:ext cx="6216411" cy="41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28546"/>
            <a:ext cx="3722476" cy="45970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LEO orbit the Success appears related to the number of flights; on the other hand, there seems to be no relationship between flight number when in GTO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4CD38-2745-AE8B-DE26-D0CDF5FD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778" y="1428546"/>
            <a:ext cx="6800211" cy="45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0626"/>
            <a:ext cx="3932238" cy="43383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FB768-751A-57B4-8A54-16A1D4E9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95" y="1545665"/>
            <a:ext cx="6320194" cy="40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that 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64CCE-DF79-AF0F-0ABA-570BF2D9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938" y="1620356"/>
            <a:ext cx="5763673" cy="41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names of unique launch sites by using Distinct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6017"/>
            <a:ext cx="2743200" cy="46909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using Like query and % in quotations, I can find the launch sites that begin with CAA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4DDCC-79B6-3002-FED3-CA117D49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86017"/>
            <a:ext cx="7772400" cy="45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=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be found by using SUM( ) and specifying WHERE the customer is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B6C2C3-66A8-7899-3C39-AAD65042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626" y="4265651"/>
            <a:ext cx="7772400" cy="13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= 2,928.4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can be calculated by AVG( ) query and by specifying WHERE the version is F9 v1.1.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AE8E8-7B61-32DF-A23C-F554BE47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3673049"/>
            <a:ext cx="7772400" cy="16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= 2018-07-22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will output the earliest date when the MIN query is used to find the first occurrence of success.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DA627-4F12-C371-3C63-5A59A040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3590207"/>
            <a:ext cx="7772400" cy="13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766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image shows the list the names of boosters which have successfully landed on drone ship and had payload mass greater 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achieved by using the BETWEEN query.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474BC-420F-49C1-0410-C23A936F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23" y="1394836"/>
            <a:ext cx="561066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outcomes = 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failure mission outcomes =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D1DFA-3901-98E2-C795-314C1E69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37" y="3429000"/>
            <a:ext cx="7772400" cy="20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40566"/>
            <a:ext cx="10326708" cy="4253948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0748"/>
            <a:ext cx="9745589" cy="46662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image shows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FBA2A-B244-0BB6-116A-2E69FE65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621688"/>
            <a:ext cx="7772400" cy="36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image below shows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occurred only on the launch site CCAFS LS-40.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87624-A885-4B21-BA71-104D5805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526430"/>
            <a:ext cx="7772400" cy="15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below shows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successful outcomes were accomplished on 2016.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B7735-DDBB-8B68-D248-45EA456C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745842"/>
            <a:ext cx="7772400" cy="211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0417"/>
            <a:ext cx="10687962" cy="13465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10 launch sites located in California and 46 launch sites located in Florida.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map shown above, launch sites are located near shores and locations with mild weather.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A1CDB-6A2C-DC5B-1F27-E0C552FE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83" y="1455143"/>
            <a:ext cx="7772400" cy="32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270721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shows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indicates successful launches and red indicates failed launches.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7D728-7970-7D45-CAD0-E619D52F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53405"/>
            <a:ext cx="7772400" cy="46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71862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generated folium map shows proximities such as railway, highway, coastline to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 and railways are nearby a launch site. However, a city is far away.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9D37-4B39-3A7E-A968-C5FDFAAB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90" y="1472517"/>
            <a:ext cx="7772400" cy="48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91245" y="1347528"/>
            <a:ext cx="2994366" cy="46780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 KSC LC-39A has the highest successful launches. Followed by CCAFS LC-40.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of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0136C-8C48-D0C9-2CB2-0E439570A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35" y="1333590"/>
            <a:ext cx="3579585" cy="2318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AECBD-D415-65E6-3A33-557B4A74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347527"/>
            <a:ext cx="3658385" cy="23042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491284-9AFB-9BB3-3774-4D257727C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0" y="3726919"/>
            <a:ext cx="3658385" cy="23312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7178D6-A383-BB0C-824B-65231E4E9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135" y="3726918"/>
            <a:ext cx="3587749" cy="22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900773"/>
            <a:ext cx="10551583" cy="12761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KSC LC-39A has the highest launch success ratio compared to other launch sites.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 Launch Success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08047-E172-4A28-2822-02688DDC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4" y="1539937"/>
            <a:ext cx="5005096" cy="3167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BCFE3-69A8-1A51-9E86-B80731A00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34" y="1539937"/>
            <a:ext cx="5029342" cy="31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615044"/>
            <a:ext cx="102041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new rocket company based off of information from Space X rocket launches.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launch. 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information about Space X and creating dashboards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 by training a machine learning model and use public information to predict if SpaceX 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2471" y="1479479"/>
            <a:ext cx="3222201" cy="469748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FT has the largest success rate while v1.1 has the 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 of 2k-4k has the highest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B4 has attempted launches above 7k and has a 50/50 chance of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has a higher success rate between payload ranges of 2k-3k.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Scatter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EB6EA-F433-EB0B-7B03-00764135D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92" y="1294726"/>
            <a:ext cx="6935607" cy="2710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DD889-BBE6-862F-91EA-B52D0D558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92" y="3924139"/>
            <a:ext cx="6935607" cy="268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5235"/>
            <a:ext cx="4159799" cy="4398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classification accuracy of 88.9%. However, it has the lowest test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E6D8C-DBE1-CB45-F974-597F93A2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71" y="1495235"/>
            <a:ext cx="6217019" cy="41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9265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also have the same confusion matrixes as shown on the side.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F108F-6819-05D9-359E-90799AA7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359724"/>
            <a:ext cx="5902803" cy="49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770806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all have very similar test accuracies, approx. 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show promising accuracy during the training, but does not perform well with the testing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800226"/>
            <a:ext cx="7045662" cy="4225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 was collected by requesting rocket launch data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Decoded the response content using Json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Json.normalize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Parsed and converted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Falcon 9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FC1207-99F4-165B-8FFE-B0446197F621}"/>
              </a:ext>
            </a:extLst>
          </p:cNvPr>
          <p:cNvSpPr/>
          <p:nvPr/>
        </p:nvSpPr>
        <p:spPr>
          <a:xfrm>
            <a:off x="8864062" y="1540062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API 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A02ED-DA74-BB2B-7B6C-D5B8B778D3C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9712422" y="2060389"/>
            <a:ext cx="0" cy="23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52B843-3E34-74C2-ACBF-C22A3C440D78}"/>
              </a:ext>
            </a:extLst>
          </p:cNvPr>
          <p:cNvSpPr/>
          <p:nvPr/>
        </p:nvSpPr>
        <p:spPr>
          <a:xfrm>
            <a:off x="8864062" y="2998946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Authenticate requests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4AC0A0-E62A-D5A7-5258-2F6A6E950071}"/>
              </a:ext>
            </a:extLst>
          </p:cNvPr>
          <p:cNvSpPr/>
          <p:nvPr/>
        </p:nvSpPr>
        <p:spPr>
          <a:xfrm>
            <a:off x="8864062" y="3720306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32EB9-F5A5-66BD-77DA-DE1BB24D4299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9712422" y="4240633"/>
            <a:ext cx="0" cy="18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A9F17B-E28A-5F97-895E-3FE2C67CEC84}"/>
              </a:ext>
            </a:extLst>
          </p:cNvPr>
          <p:cNvSpPr/>
          <p:nvPr/>
        </p:nvSpPr>
        <p:spPr>
          <a:xfrm>
            <a:off x="8864062" y="4421692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 JSON Responses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8F7759-DEBE-E68B-9CEA-3B5651F4160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9712422" y="4942019"/>
            <a:ext cx="0" cy="2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94555ED-6F85-FD77-F46F-FC86E4296AEA}"/>
              </a:ext>
            </a:extLst>
          </p:cNvPr>
          <p:cNvSpPr/>
          <p:nvPr/>
        </p:nvSpPr>
        <p:spPr>
          <a:xfrm>
            <a:off x="8864062" y="5153385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5D6A9A-3264-8724-96CB-9F13AE83FCB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9712422" y="3519273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F7F9B1-C123-04CF-0205-1B357F57DB16}"/>
              </a:ext>
            </a:extLst>
          </p:cNvPr>
          <p:cNvSpPr/>
          <p:nvPr/>
        </p:nvSpPr>
        <p:spPr>
          <a:xfrm>
            <a:off x="8864062" y="2293869"/>
            <a:ext cx="1696720" cy="5203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69FA1F-1F37-9FB8-BD64-D1E22DFDC592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712422" y="2814196"/>
            <a:ext cx="0" cy="20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716389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web scraping to collect Falcon 9 historical launch records from a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request to 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that allows us to parse through the HTML document of the Wiki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https://github.com/emmasung1/Applied-Data-Science-Capstone/blob/main/Capstone/Week1/jupyter-labs-webscraping.ipynb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ED83E0-9487-9D2F-CF79-627297478199}"/>
              </a:ext>
            </a:extLst>
          </p:cNvPr>
          <p:cNvSpPr/>
          <p:nvPr/>
        </p:nvSpPr>
        <p:spPr>
          <a:xfrm>
            <a:off x="7595119" y="191749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Launch Wiki Page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EED8A4-A932-745E-BFA8-479FB01EAC8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>
            <a:off x="9263083" y="2466545"/>
            <a:ext cx="0" cy="20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F5BAB5-C9F3-DF85-F083-451D5C33B06C}"/>
              </a:ext>
            </a:extLst>
          </p:cNvPr>
          <p:cNvSpPr/>
          <p:nvPr/>
        </p:nvSpPr>
        <p:spPr>
          <a:xfrm>
            <a:off x="7595119" y="3376380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all columns and variables with HTML table headers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C45993-D309-46CB-A9FF-0CAA303F5368}"/>
              </a:ext>
            </a:extLst>
          </p:cNvPr>
          <p:cNvSpPr/>
          <p:nvPr/>
        </p:nvSpPr>
        <p:spPr>
          <a:xfrm>
            <a:off x="7595119" y="4097740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from parsing HTML tables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0D3311-F258-6A12-3BAB-A6CEF4D3F12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9263083" y="4646789"/>
            <a:ext cx="0" cy="15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000E20-8755-B095-070B-8AA4639CFD17}"/>
              </a:ext>
            </a:extLst>
          </p:cNvPr>
          <p:cNvSpPr/>
          <p:nvPr/>
        </p:nvSpPr>
        <p:spPr>
          <a:xfrm>
            <a:off x="7595119" y="479912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C4E839-BC96-7850-2084-37528D383B5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263083" y="3925429"/>
            <a:ext cx="0" cy="17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A54AE0C-C724-2203-FB68-6393F470F486}"/>
              </a:ext>
            </a:extLst>
          </p:cNvPr>
          <p:cNvSpPr/>
          <p:nvPr/>
        </p:nvSpPr>
        <p:spPr>
          <a:xfrm>
            <a:off x="7595119" y="267130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F0C1AC-DB98-C50C-A2E0-66991AD02BBF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>
            <a:off x="9263083" y="3220352"/>
            <a:ext cx="0" cy="1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50786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some Exploratory Data Analysis (EDA) to find some patterns in the data and determine what would be the label for training supervised models.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and parse through the data to create a list of possible outcomes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list of outcomes to label each data as success (value = 1) or fail (value = 0)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success rate by the average of outcome value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https://github.com/emmasung1/Applied-Data-Science-Capstone/blob/main/Capstone/Week1/labs-jupyter-spacex-Data%20wrangling.ipynb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B9078D-A876-1C18-FDB6-3C2961FAE8CF}"/>
              </a:ext>
            </a:extLst>
          </p:cNvPr>
          <p:cNvSpPr/>
          <p:nvPr/>
        </p:nvSpPr>
        <p:spPr>
          <a:xfrm>
            <a:off x="7595119" y="1917496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dataset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E3EE2E-0E57-6F31-855C-9B0D1F176F23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9263083" y="2466545"/>
            <a:ext cx="0" cy="20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B74F50-41BA-07E5-D65E-2B9F9140879E}"/>
              </a:ext>
            </a:extLst>
          </p:cNvPr>
          <p:cNvSpPr/>
          <p:nvPr/>
        </p:nvSpPr>
        <p:spPr>
          <a:xfrm>
            <a:off x="7595119" y="3376380"/>
            <a:ext cx="3335928" cy="8009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of the orbits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CD8ECA-471B-2E5B-237A-9C61C55189AA}"/>
              </a:ext>
            </a:extLst>
          </p:cNvPr>
          <p:cNvSpPr/>
          <p:nvPr/>
        </p:nvSpPr>
        <p:spPr>
          <a:xfrm>
            <a:off x="7595119" y="4349667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0FCC48-A789-400C-BB02-9B7FF583C6E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263083" y="4898716"/>
            <a:ext cx="0" cy="15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23AA66A-E95C-8B45-CBCC-D0BF7A8A3FCB}"/>
              </a:ext>
            </a:extLst>
          </p:cNvPr>
          <p:cNvSpPr/>
          <p:nvPr/>
        </p:nvSpPr>
        <p:spPr>
          <a:xfrm>
            <a:off x="7595119" y="505105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the success rate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80B106-5CAF-4129-F63B-8E2730CF2ED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263083" y="4177356"/>
            <a:ext cx="0" cy="17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B9C2AB-2206-59D4-D79F-E77BA33C6E39}"/>
              </a:ext>
            </a:extLst>
          </p:cNvPr>
          <p:cNvSpPr/>
          <p:nvPr/>
        </p:nvSpPr>
        <p:spPr>
          <a:xfrm>
            <a:off x="7595119" y="2671303"/>
            <a:ext cx="3335928" cy="5490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launches at each site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BC50D2-E2A3-321F-6680-DD0BF5004DCB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9263083" y="3220352"/>
            <a:ext cx="0" cy="15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4999</TotalTime>
  <Words>1820</Words>
  <Application>Microsoft Macintosh PowerPoint</Application>
  <PresentationFormat>Widescreen</PresentationFormat>
  <Paragraphs>266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Emma Sung</cp:lastModifiedBy>
  <cp:revision>213</cp:revision>
  <dcterms:created xsi:type="dcterms:W3CDTF">2021-04-29T18:58:34Z</dcterms:created>
  <dcterms:modified xsi:type="dcterms:W3CDTF">2024-05-31T20:11:59Z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